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12803188" cy="7200900"/>
  <p:notesSz cx="6858000" cy="9144000"/>
  <p:defaultTextStyle>
    <a:defPPr>
      <a:defRPr lang="ru-RU"/>
    </a:defPPr>
    <a:lvl1pPr marL="0" algn="l" defTabSz="11430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71500" algn="l" defTabSz="11430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43000" algn="l" defTabSz="11430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14500" algn="l" defTabSz="11430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286000" algn="l" defTabSz="11430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857500" algn="l" defTabSz="11430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429000" algn="l" defTabSz="11430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000500" algn="l" defTabSz="11430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572000" algn="l" defTabSz="11430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B8317-8DBC-4AF5-AD0F-10B411540B79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52CD5-3C2A-4156-9F2B-E43751A07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636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160" y="288370"/>
            <a:ext cx="11522869" cy="1200150"/>
          </a:xfrm>
          <a:prstGeom prst="rect">
            <a:avLst/>
          </a:prstGeom>
        </p:spPr>
        <p:txBody>
          <a:bodyPr vert="horz" lIns="114300" tIns="57150" rIns="114300" bIns="5715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0160" y="1680211"/>
            <a:ext cx="11522869" cy="4752261"/>
          </a:xfrm>
          <a:prstGeom prst="rect">
            <a:avLst/>
          </a:prstGeom>
        </p:spPr>
        <p:txBody>
          <a:bodyPr vert="horz" lIns="114300" tIns="57150" rIns="114300" bIns="5715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40159" y="6674168"/>
            <a:ext cx="2987411" cy="383381"/>
          </a:xfrm>
          <a:prstGeom prst="rect">
            <a:avLst/>
          </a:prstGeom>
        </p:spPr>
        <p:txBody>
          <a:bodyPr vert="horz" lIns="114300" tIns="57150" rIns="114300" bIns="5715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B8317-8DBC-4AF5-AD0F-10B411540B79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374423" y="6674168"/>
            <a:ext cx="4054343" cy="383381"/>
          </a:xfrm>
          <a:prstGeom prst="rect">
            <a:avLst/>
          </a:prstGeom>
        </p:spPr>
        <p:txBody>
          <a:bodyPr vert="horz" lIns="114300" tIns="57150" rIns="114300" bIns="5715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75618" y="6674168"/>
            <a:ext cx="2987411" cy="383381"/>
          </a:xfrm>
          <a:prstGeom prst="rect">
            <a:avLst/>
          </a:prstGeom>
        </p:spPr>
        <p:txBody>
          <a:bodyPr vert="horz" lIns="114300" tIns="57150" rIns="114300" bIns="5715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52CD5-3C2A-4156-9F2B-E43751A07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111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1143000" rtl="0" eaLnBrk="1" latinLnBrk="0" hangingPunct="1"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8625" indent="-428625" algn="l" defTabSz="11430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8688" indent="-357188" algn="l" defTabSz="11430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8750" indent="-285750" algn="l" defTabSz="11430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00250" indent="-285750" algn="l" defTabSz="11430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1750" indent="-285750" algn="l" defTabSz="1143000" rtl="0" eaLnBrk="1" latinLnBrk="0" hangingPunct="1">
        <a:spcBef>
          <a:spcPct val="20000"/>
        </a:spcBef>
        <a:buFont typeface="Arial" panose="020B0604020202020204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3250" indent="-285750" algn="l" defTabSz="11430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750" indent="-285750" algn="l" defTabSz="11430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286250" indent="-285750" algn="l" defTabSz="11430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750" indent="-285750" algn="l" defTabSz="11430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4300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1500" algn="l" defTabSz="114300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algn="l" defTabSz="114300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algn="l" defTabSz="114300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algn="l" defTabSz="114300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500" algn="l" defTabSz="114300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29000" algn="l" defTabSz="114300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500" algn="l" defTabSz="114300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72000" algn="l" defTabSz="114300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3188" cy="72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028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3188" cy="72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197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3188" cy="72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934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3188" cy="72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33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3188" cy="72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6753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3188" cy="72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200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3188" cy="72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4994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3188" cy="72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8730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3188" cy="72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7500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3188" cy="72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8712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3188" cy="72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202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3188" cy="72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9409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3188" cy="72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9844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3188" cy="72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6345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3188" cy="72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1259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3188" cy="72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7880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3188" cy="72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7924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3188" cy="72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5500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3188" cy="72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2135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3188" cy="72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5803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3188" cy="72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1197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3188" cy="72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904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3188" cy="72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2905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3188" cy="72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945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3188" cy="72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4127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3188" cy="72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9327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3188" cy="72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3894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3188" cy="72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9656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3188" cy="72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3811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3188" cy="72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2572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3188" cy="72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5480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3188" cy="72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8337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3188" cy="72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79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3188" cy="72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7260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3188" cy="72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774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3188" cy="72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3188" cy="72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22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3188" cy="72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789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3188" cy="72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662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3188" cy="72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2206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Произвольный</PresentationFormat>
  <Paragraphs>0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Серкова Екатерина Дмитриевна</dc:creator>
  <cp:lastModifiedBy>Серкова Екатерина Дмитриевна</cp:lastModifiedBy>
  <cp:revision>1</cp:revision>
  <dcterms:created xsi:type="dcterms:W3CDTF">2021-12-21T09:53:20Z</dcterms:created>
  <dcterms:modified xsi:type="dcterms:W3CDTF">2021-12-21T09:53:20Z</dcterms:modified>
</cp:coreProperties>
</file>